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333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00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Unnathi Vithlani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27/05/2024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7E38660-E97D-E1CA-85D8-77B3AB731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F45530-3B3E-EF94-2F0D-FFA7E0774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BC819D2-E521-C0C7-6DD9-FF13C64B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4180FEB-E469-1856-5E5C-AC599975F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19488B-BA9D-52F2-8879-CDFD1B322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D3142B-994A-7B85-358F-9D9F2934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302CD4-3147-44D4-78AB-39E55BE9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0983AA-F8DB-13CB-013F-9048AAE8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E7E31A-C978-FF8F-64AC-705D87686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A4DAE13-E292-3400-3B3C-0BE42FE12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798AA04-05E0-D29E-7A57-6F2268A2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2E4C5D-0AC9-FE08-49FF-46FE7FBD8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BCE23B4-C4DF-8CEA-478C-6586CA8EA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862CF6C-8E49-4CCA-B1FF-0958FA77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391DCCF-C7BA-5424-0421-6713CED81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CC753FE-74AA-707D-0581-89AA1149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9B3130E-8ED9-64EA-315A-3F45B8AE5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05AC243-14EB-0FA5-4232-D2420D600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5DCDC58-1AC4-0101-1555-DDFFD22F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41DDB2-1F45-9204-5230-4161A8EB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1C7B7C8-3D4D-F1B9-C981-CBF7777E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9C3707D-3AE9-63F4-A0C7-9478C02F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EDA8C8B-7A07-4957-0910-D8194326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50ED766-0E1C-7290-05C0-09B4010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62716F9-D46D-2C13-6AD5-F7D8707A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30617D7-1895-94C6-EEFA-3E0689BB5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0C8CB49-885F-636B-B6D4-6D9B414AE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D95A3B9-16DC-DBBC-5594-46221B1A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088C1E-84EC-E4CF-AA6A-E4BE465A3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F497E6B-0EB8-A2F7-1207-51990E00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E8FC9748-ED4F-8B5C-1260-F45871E3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E8FC9748-ED4F-8B5C-1260-F45871E3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7B626E90-4F05-E014-0250-789D2B7A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67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293E9BD3-B152-C03C-AB49-2CA35A351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01AE3D7-30DA-1284-0297-F609481C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C49326BE-95C8-4033-0749-18E6297BA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35E6444B-1ECD-C43A-DE95-8AEE3995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B207BD98-5F05-5D53-5B9D-A55C0B620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DE8E7F-88E6-109D-C7C0-92760F2A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4B3173-BDBD-3985-F554-3FCE3BFCD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87C4BB2-D93C-1A74-F276-2655F7A33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BBE264-2315-C6F0-E350-ACB406325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1408</Words>
  <Application>Microsoft Office PowerPoint</Application>
  <PresentationFormat>Widescreen</PresentationFormat>
  <Paragraphs>241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Unnathi Vithlani</cp:lastModifiedBy>
  <cp:revision>204</cp:revision>
  <dcterms:created xsi:type="dcterms:W3CDTF">2021-04-29T18:58:34Z</dcterms:created>
  <dcterms:modified xsi:type="dcterms:W3CDTF">2024-05-29T21:16:58Z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